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8"/>
  </p:notesMasterIdLst>
  <p:sldIdLst>
    <p:sldId id="256" r:id="rId2"/>
    <p:sldId id="260" r:id="rId3"/>
    <p:sldId id="274" r:id="rId4"/>
    <p:sldId id="281" r:id="rId5"/>
    <p:sldId id="282" r:id="rId6"/>
    <p:sldId id="283" r:id="rId7"/>
    <p:sldId id="284" r:id="rId8"/>
    <p:sldId id="276" r:id="rId9"/>
    <p:sldId id="285" r:id="rId10"/>
    <p:sldId id="286" r:id="rId11"/>
    <p:sldId id="272" r:id="rId12"/>
    <p:sldId id="279" r:id="rId13"/>
    <p:sldId id="273" r:id="rId14"/>
    <p:sldId id="280" r:id="rId15"/>
    <p:sldId id="271" r:id="rId16"/>
    <p:sldId id="259" r:id="rId17"/>
  </p:sldIdLst>
  <p:sldSz cx="9144000" cy="5143500" type="screen16x9"/>
  <p:notesSz cx="6858000" cy="9144000"/>
  <p:embeddedFontLst>
    <p:embeddedFont>
      <p:font typeface="Inter" panose="02000503000000020004" pitchFamily="2" charset="0"/>
      <p:regular r:id="rId19"/>
      <p:bold r:id="rId20"/>
      <p:italic r:id="rId21"/>
      <p:boldItalic r:id="rId22"/>
    </p:embeddedFont>
    <p:embeddedFont>
      <p:font typeface="Inter Medium" panose="02000503000000020004" pitchFamily="2" charset="0"/>
      <p:regular r:id="rId23"/>
      <p:bold r:id="rId24"/>
      <p:italic r:id="rId25"/>
      <p:boldItalic r:id="rId26"/>
    </p:embeddedFont>
    <p:embeddedFont>
      <p:font typeface="Nunito Light" panose="020F0302020204030204" pitchFamily="34" charset="0"/>
      <p:regular r:id="rId27"/>
      <p: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  <p:embeddedFont>
      <p:font typeface="PT Sans" panose="020B0503020203020204" pitchFamily="34" charset="77"/>
      <p:regular r:id="rId33"/>
      <p:bold r:id="rId34"/>
      <p:italic r:id="rId35"/>
      <p:bold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8A96"/>
    <a:srgbClr val="EFEE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2FA5F1-D7E6-C240-82EA-91E166D277A4}" v="130" dt="2025-05-10T11:24:44.958"/>
  </p1510:revLst>
</p1510:revInfo>
</file>

<file path=ppt/tableStyles.xml><?xml version="1.0" encoding="utf-8"?>
<a:tblStyleLst xmlns:a="http://schemas.openxmlformats.org/drawingml/2006/main" def="{AD9FD888-C698-4E98-A5B3-10ED02E1A873}">
  <a:tblStyle styleId="{AD9FD888-C698-4E98-A5B3-10ED02E1A8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C94ECC3-7FBA-4EE3-93B9-9033940F115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71"/>
    <p:restoredTop sz="94720"/>
  </p:normalViewPr>
  <p:slideViewPr>
    <p:cSldViewPr snapToGrid="0">
      <p:cViewPr varScale="1">
        <p:scale>
          <a:sx n="282" d="100"/>
          <a:sy n="282" d="100"/>
        </p:scale>
        <p:origin x="5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0" Type="http://schemas.openxmlformats.org/officeDocument/2006/relationships/font" Target="fonts/font2.fntdata"/><Relationship Id="rId41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48300ce30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48300ce30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76646C45-C8B3-4F2F-9F52-B9F3388FB5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dda1946d_6_332:notes">
            <a:extLst>
              <a:ext uri="{FF2B5EF4-FFF2-40B4-BE49-F238E27FC236}">
                <a16:creationId xmlns:a16="http://schemas.microsoft.com/office/drawing/2014/main" id="{264CBC0A-2032-6C08-9086-E5B957FC56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dda1946d_6_332:notes">
            <a:extLst>
              <a:ext uri="{FF2B5EF4-FFF2-40B4-BE49-F238E27FC236}">
                <a16:creationId xmlns:a16="http://schemas.microsoft.com/office/drawing/2014/main" id="{A565253D-B5EB-D11E-AB69-7B891AD6BA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612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>
          <a:extLst>
            <a:ext uri="{FF2B5EF4-FFF2-40B4-BE49-F238E27FC236}">
              <a16:creationId xmlns:a16="http://schemas.microsoft.com/office/drawing/2014/main" id="{F49C9972-1BE7-C483-E8A3-C6CE8DDDC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47e906a12e_0_14008:notes">
            <a:extLst>
              <a:ext uri="{FF2B5EF4-FFF2-40B4-BE49-F238E27FC236}">
                <a16:creationId xmlns:a16="http://schemas.microsoft.com/office/drawing/2014/main" id="{BDC65670-C97D-FA1D-8BBF-6324C40621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47e906a12e_0_14008:notes">
            <a:extLst>
              <a:ext uri="{FF2B5EF4-FFF2-40B4-BE49-F238E27FC236}">
                <a16:creationId xmlns:a16="http://schemas.microsoft.com/office/drawing/2014/main" id="{42770DA1-ADEE-A0A8-BB45-CBEA4690CE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58137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B62ADB19-D919-0144-AD15-656EB5C12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dda1946d_6_332:notes">
            <a:extLst>
              <a:ext uri="{FF2B5EF4-FFF2-40B4-BE49-F238E27FC236}">
                <a16:creationId xmlns:a16="http://schemas.microsoft.com/office/drawing/2014/main" id="{260E5F90-8382-648B-F944-30BFB9B190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dda1946d_6_332:notes">
            <a:extLst>
              <a:ext uri="{FF2B5EF4-FFF2-40B4-BE49-F238E27FC236}">
                <a16:creationId xmlns:a16="http://schemas.microsoft.com/office/drawing/2014/main" id="{459AF809-ECBA-6409-ED1E-A7F2DE1DF5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299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>
          <a:extLst>
            <a:ext uri="{FF2B5EF4-FFF2-40B4-BE49-F238E27FC236}">
              <a16:creationId xmlns:a16="http://schemas.microsoft.com/office/drawing/2014/main" id="{0EDA1690-62BF-7837-31D8-EDEFDB824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47e906a12e_0_14008:notes">
            <a:extLst>
              <a:ext uri="{FF2B5EF4-FFF2-40B4-BE49-F238E27FC236}">
                <a16:creationId xmlns:a16="http://schemas.microsoft.com/office/drawing/2014/main" id="{88D39465-E95B-FFED-A52D-4D01F63B90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47e906a12e_0_14008:notes">
            <a:extLst>
              <a:ext uri="{FF2B5EF4-FFF2-40B4-BE49-F238E27FC236}">
                <a16:creationId xmlns:a16="http://schemas.microsoft.com/office/drawing/2014/main" id="{AD853613-69C0-38BC-EB34-B35DBA6B10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70424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A15BFEDC-69A4-C808-4F8B-A01242C5E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dda1946d_6_332:notes">
            <a:extLst>
              <a:ext uri="{FF2B5EF4-FFF2-40B4-BE49-F238E27FC236}">
                <a16:creationId xmlns:a16="http://schemas.microsoft.com/office/drawing/2014/main" id="{C7948829-1B03-95D2-1B3C-9B219269A4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dda1946d_6_332:notes">
            <a:extLst>
              <a:ext uri="{FF2B5EF4-FFF2-40B4-BE49-F238E27FC236}">
                <a16:creationId xmlns:a16="http://schemas.microsoft.com/office/drawing/2014/main" id="{E5CBFF6D-A21C-C2C8-7035-C9911CA4D9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135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>
          <a:extLst>
            <a:ext uri="{FF2B5EF4-FFF2-40B4-BE49-F238E27FC236}">
              <a16:creationId xmlns:a16="http://schemas.microsoft.com/office/drawing/2014/main" id="{03C7DC38-1BCC-C44F-9139-D287963A0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4dda1946d_4_2730:notes">
            <a:extLst>
              <a:ext uri="{FF2B5EF4-FFF2-40B4-BE49-F238E27FC236}">
                <a16:creationId xmlns:a16="http://schemas.microsoft.com/office/drawing/2014/main" id="{AE7F2499-51B3-B684-BE0F-826137C50F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4dda1946d_4_2730:notes">
            <a:extLst>
              <a:ext uri="{FF2B5EF4-FFF2-40B4-BE49-F238E27FC236}">
                <a16:creationId xmlns:a16="http://schemas.microsoft.com/office/drawing/2014/main" id="{547EFADD-5A5E-1FEC-8BB3-EA55B0DA15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07546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47e906a12e_0_140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47e906a12e_0_140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CBCB0B55-2B48-FA88-52D9-0C7ACBBAB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dda1946d_6_332:notes">
            <a:extLst>
              <a:ext uri="{FF2B5EF4-FFF2-40B4-BE49-F238E27FC236}">
                <a16:creationId xmlns:a16="http://schemas.microsoft.com/office/drawing/2014/main" id="{55898EB0-BF0E-A964-A560-44F775470B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dda1946d_6_332:notes">
            <a:extLst>
              <a:ext uri="{FF2B5EF4-FFF2-40B4-BE49-F238E27FC236}">
                <a16:creationId xmlns:a16="http://schemas.microsoft.com/office/drawing/2014/main" id="{83E408E4-EC9A-9704-3B25-EC9D3A0633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987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D9A3A162-E0A4-B908-468E-E4192C0FB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dda1946d_6_332:notes">
            <a:extLst>
              <a:ext uri="{FF2B5EF4-FFF2-40B4-BE49-F238E27FC236}">
                <a16:creationId xmlns:a16="http://schemas.microsoft.com/office/drawing/2014/main" id="{1D6818CD-0377-A13A-72DE-5B0FDC20DB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dda1946d_6_332:notes">
            <a:extLst>
              <a:ext uri="{FF2B5EF4-FFF2-40B4-BE49-F238E27FC236}">
                <a16:creationId xmlns:a16="http://schemas.microsoft.com/office/drawing/2014/main" id="{743BDF0C-06A2-1B3E-B2B0-C0B000EE01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8403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B8806337-791D-D6EC-B99F-EEB60DD34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dda1946d_6_332:notes">
            <a:extLst>
              <a:ext uri="{FF2B5EF4-FFF2-40B4-BE49-F238E27FC236}">
                <a16:creationId xmlns:a16="http://schemas.microsoft.com/office/drawing/2014/main" id="{154CF799-7862-A99F-A15D-0050BD4C9F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dda1946d_6_332:notes">
            <a:extLst>
              <a:ext uri="{FF2B5EF4-FFF2-40B4-BE49-F238E27FC236}">
                <a16:creationId xmlns:a16="http://schemas.microsoft.com/office/drawing/2014/main" id="{88D23FCE-392E-0E3D-DA5F-AA746D0145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4211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EC8B8D47-11EB-AD7D-5C92-778F23747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dda1946d_6_332:notes">
            <a:extLst>
              <a:ext uri="{FF2B5EF4-FFF2-40B4-BE49-F238E27FC236}">
                <a16:creationId xmlns:a16="http://schemas.microsoft.com/office/drawing/2014/main" id="{64788F25-35C1-7735-283E-5830E8845D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dda1946d_6_332:notes">
            <a:extLst>
              <a:ext uri="{FF2B5EF4-FFF2-40B4-BE49-F238E27FC236}">
                <a16:creationId xmlns:a16="http://schemas.microsoft.com/office/drawing/2014/main" id="{428D7EEC-FDC5-F310-2ADE-1595827986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8680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D5F9563A-2679-46E1-B2B9-E6B3A8CAE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dda1946d_6_332:notes">
            <a:extLst>
              <a:ext uri="{FF2B5EF4-FFF2-40B4-BE49-F238E27FC236}">
                <a16:creationId xmlns:a16="http://schemas.microsoft.com/office/drawing/2014/main" id="{6FE98B71-C53C-90E4-6E0F-66723256AE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dda1946d_6_332:notes">
            <a:extLst>
              <a:ext uri="{FF2B5EF4-FFF2-40B4-BE49-F238E27FC236}">
                <a16:creationId xmlns:a16="http://schemas.microsoft.com/office/drawing/2014/main" id="{C83993E9-568F-CC17-E24E-FE7B315FEE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9679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07F7AE64-7F28-DEC1-0B1E-268778EDB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dda1946d_6_332:notes">
            <a:extLst>
              <a:ext uri="{FF2B5EF4-FFF2-40B4-BE49-F238E27FC236}">
                <a16:creationId xmlns:a16="http://schemas.microsoft.com/office/drawing/2014/main" id="{DCFF7B24-0223-E0C7-274C-801CEBAD98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dda1946d_6_332:notes">
            <a:extLst>
              <a:ext uri="{FF2B5EF4-FFF2-40B4-BE49-F238E27FC236}">
                <a16:creationId xmlns:a16="http://schemas.microsoft.com/office/drawing/2014/main" id="{9E7D4ECA-0869-5117-8732-BAF064700C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8790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6A07E33F-E53C-56A9-B31B-DACDCD9C0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dda1946d_6_332:notes">
            <a:extLst>
              <a:ext uri="{FF2B5EF4-FFF2-40B4-BE49-F238E27FC236}">
                <a16:creationId xmlns:a16="http://schemas.microsoft.com/office/drawing/2014/main" id="{DFCFD8D4-D776-065B-E7AA-9F0D043E07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dda1946d_6_332:notes">
            <a:extLst>
              <a:ext uri="{FF2B5EF4-FFF2-40B4-BE49-F238E27FC236}">
                <a16:creationId xmlns:a16="http://schemas.microsoft.com/office/drawing/2014/main" id="{4137C4D5-616D-4CEB-E4ED-0463A2CDB3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6046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117900" y="119100"/>
            <a:ext cx="8908200" cy="4731900"/>
          </a:xfrm>
          <a:prstGeom prst="roundRect">
            <a:avLst>
              <a:gd name="adj" fmla="val 177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066800"/>
            <a:ext cx="5407800" cy="16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6" y="3395547"/>
            <a:ext cx="63501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0">
    <p:bg>
      <p:bgPr>
        <a:solidFill>
          <a:schemeClr val="dk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 rot="10800000" flipH="1">
            <a:off x="117900" y="119100"/>
            <a:ext cx="8908200" cy="4731900"/>
          </a:xfrm>
          <a:prstGeom prst="roundRect">
            <a:avLst>
              <a:gd name="adj" fmla="val 177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713225" y="1744525"/>
            <a:ext cx="3681300" cy="21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713225" y="448050"/>
            <a:ext cx="36813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>
            <a:spLocks noGrp="1"/>
          </p:cNvSpPr>
          <p:nvPr>
            <p:ph type="pic" idx="2"/>
          </p:nvPr>
        </p:nvSpPr>
        <p:spPr>
          <a:xfrm>
            <a:off x="4709525" y="445775"/>
            <a:ext cx="3721200" cy="42519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/>
          <p:nvPr/>
        </p:nvSpPr>
        <p:spPr>
          <a:xfrm rot="10800000" flipH="1">
            <a:off x="117900" y="119100"/>
            <a:ext cx="8908200" cy="4731900"/>
          </a:xfrm>
          <a:prstGeom prst="roundRect">
            <a:avLst>
              <a:gd name="adj" fmla="val 177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" name="Google Shape;107;p20"/>
          <p:cNvSpPr txBox="1">
            <a:spLocks noGrp="1"/>
          </p:cNvSpPr>
          <p:nvPr>
            <p:ph type="title" hasCustomPrompt="1"/>
          </p:nvPr>
        </p:nvSpPr>
        <p:spPr>
          <a:xfrm>
            <a:off x="713213" y="1961151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1"/>
          </p:nvPr>
        </p:nvSpPr>
        <p:spPr>
          <a:xfrm>
            <a:off x="713213" y="2685345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2" hasCustomPrompt="1"/>
          </p:nvPr>
        </p:nvSpPr>
        <p:spPr>
          <a:xfrm>
            <a:off x="713222" y="615705"/>
            <a:ext cx="5241300" cy="954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3"/>
          </p:nvPr>
        </p:nvSpPr>
        <p:spPr>
          <a:xfrm>
            <a:off x="713222" y="1493803"/>
            <a:ext cx="52413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121801"/>
            <a:ext cx="3492600" cy="80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2" name="Google Shape;112;p20"/>
          <p:cNvSpPr txBox="1">
            <a:spLocks noGrp="1"/>
          </p:cNvSpPr>
          <p:nvPr>
            <p:ph type="subTitle" idx="5"/>
          </p:nvPr>
        </p:nvSpPr>
        <p:spPr>
          <a:xfrm>
            <a:off x="713213" y="3845995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/>
          <p:nvPr/>
        </p:nvSpPr>
        <p:spPr>
          <a:xfrm rot="10800000" flipH="1">
            <a:off x="117900" y="119100"/>
            <a:ext cx="8908200" cy="4731900"/>
          </a:xfrm>
          <a:prstGeom prst="roundRect">
            <a:avLst>
              <a:gd name="adj" fmla="val 177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/>
          <p:nvPr/>
        </p:nvSpPr>
        <p:spPr>
          <a:xfrm rot="10800000" flipH="1">
            <a:off x="117900" y="119100"/>
            <a:ext cx="8908200" cy="4731900"/>
          </a:xfrm>
          <a:prstGeom prst="roundRect">
            <a:avLst>
              <a:gd name="adj" fmla="val 177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10800000" flipH="1">
            <a:off x="117900" y="119100"/>
            <a:ext cx="8908200" cy="4731900"/>
          </a:xfrm>
          <a:prstGeom prst="roundRect">
            <a:avLst>
              <a:gd name="adj" fmla="val 177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2376" y="1861301"/>
            <a:ext cx="41319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22376" y="984098"/>
            <a:ext cx="1235700" cy="87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22374" y="3431199"/>
            <a:ext cx="41319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 rot="10800000" flipH="1">
            <a:off x="117900" y="119100"/>
            <a:ext cx="8908200" cy="4731900"/>
          </a:xfrm>
          <a:prstGeom prst="roundRect">
            <a:avLst>
              <a:gd name="adj" fmla="val 177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720000" y="3318362"/>
            <a:ext cx="46614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719975" y="1734787"/>
            <a:ext cx="46614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719975" y="1379888"/>
            <a:ext cx="46614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1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719975" y="2963463"/>
            <a:ext cx="4661400" cy="4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1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>
            <a:spLocks noGrp="1"/>
          </p:cNvSpPr>
          <p:nvPr>
            <p:ph type="pic" idx="5"/>
          </p:nvPr>
        </p:nvSpPr>
        <p:spPr>
          <a:xfrm>
            <a:off x="5696375" y="1379900"/>
            <a:ext cx="2727600" cy="2861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 rot="10800000" flipH="1">
            <a:off x="117900" y="119100"/>
            <a:ext cx="8908200" cy="4731900"/>
          </a:xfrm>
          <a:prstGeom prst="roundRect">
            <a:avLst>
              <a:gd name="adj" fmla="val 177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713225" y="448050"/>
            <a:ext cx="36813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713225" y="1744525"/>
            <a:ext cx="3681300" cy="21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>
            <a:spLocks noGrp="1"/>
          </p:cNvSpPr>
          <p:nvPr>
            <p:ph type="pic" idx="2"/>
          </p:nvPr>
        </p:nvSpPr>
        <p:spPr>
          <a:xfrm>
            <a:off x="4709525" y="445775"/>
            <a:ext cx="3721200" cy="4251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 rot="10800000" flipH="1">
            <a:off x="117900" y="119100"/>
            <a:ext cx="8908200" cy="4731900"/>
          </a:xfrm>
          <a:prstGeom prst="roundRect">
            <a:avLst>
              <a:gd name="adj" fmla="val 177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 rot="10800000" flipH="1">
            <a:off x="117900" y="119100"/>
            <a:ext cx="8908200" cy="4731900"/>
          </a:xfrm>
          <a:prstGeom prst="roundRect">
            <a:avLst>
              <a:gd name="adj" fmla="val 177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 rot="10800000" flipH="1">
            <a:off x="117900" y="119100"/>
            <a:ext cx="8908200" cy="4731900"/>
          </a:xfrm>
          <a:prstGeom prst="roundRect">
            <a:avLst>
              <a:gd name="adj" fmla="val 177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288150"/>
            <a:ext cx="6576000" cy="152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subTitle" idx="1"/>
          </p:nvPr>
        </p:nvSpPr>
        <p:spPr>
          <a:xfrm>
            <a:off x="1284000" y="2901800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Inter Medium"/>
              <a:buNone/>
              <a:defRPr sz="2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Inter Medium"/>
              <a:buNone/>
              <a:defRPr sz="2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Inter Medium"/>
              <a:buNone/>
              <a:defRPr sz="2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Inter Medium"/>
              <a:buNone/>
              <a:defRPr sz="2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Inter Medium"/>
              <a:buNone/>
              <a:defRPr sz="2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Inter Medium"/>
              <a:buNone/>
              <a:defRPr sz="2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Inter Medium"/>
              <a:buNone/>
              <a:defRPr sz="2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Inter Medium"/>
              <a:buNone/>
              <a:defRPr sz="2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Inter Medium"/>
              <a:buNone/>
              <a:defRPr sz="2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0" r:id="rId10"/>
    <p:sldLayoutId id="2147483666" r:id="rId11"/>
    <p:sldLayoutId id="2147483668" r:id="rId12"/>
    <p:sldLayoutId id="2147483669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713225" y="1066800"/>
            <a:ext cx="6525400" cy="16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ObjektorientierteSysteme</a:t>
            </a:r>
            <a:endParaRPr lang="de-DE" dirty="0"/>
          </a:p>
        </p:txBody>
      </p:sp>
      <p:sp>
        <p:nvSpPr>
          <p:cNvPr id="138" name="Google Shape;138;p28"/>
          <p:cNvSpPr txBox="1">
            <a:spLocks noGrp="1"/>
          </p:cNvSpPr>
          <p:nvPr>
            <p:ph type="subTitle" idx="1"/>
          </p:nvPr>
        </p:nvSpPr>
        <p:spPr>
          <a:xfrm>
            <a:off x="713226" y="3395547"/>
            <a:ext cx="63501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Zwischenstand Gruppe 3.1</a:t>
            </a:r>
          </a:p>
        </p:txBody>
      </p:sp>
      <p:sp>
        <p:nvSpPr>
          <p:cNvPr id="139" name="Google Shape;139;p28"/>
          <p:cNvSpPr txBox="1"/>
          <p:nvPr/>
        </p:nvSpPr>
        <p:spPr>
          <a:xfrm>
            <a:off x="1343324" y="4851000"/>
            <a:ext cx="1404379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140" name="Google Shape;140;p28"/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141" name="Google Shape;141;p28"/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01D9B86D-AB2C-FE11-F3D7-27B925597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>
            <a:extLst>
              <a:ext uri="{FF2B5EF4-FFF2-40B4-BE49-F238E27FC236}">
                <a16:creationId xmlns:a16="http://schemas.microsoft.com/office/drawing/2014/main" id="{83C2C5A1-4A03-C033-B647-CCED78C3D9F3}"/>
              </a:ext>
            </a:extLst>
          </p:cNvPr>
          <p:cNvSpPr txBox="1"/>
          <p:nvPr/>
        </p:nvSpPr>
        <p:spPr>
          <a:xfrm>
            <a:off x="1343325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208" name="Google Shape;208;p34">
            <a:extLst>
              <a:ext uri="{FF2B5EF4-FFF2-40B4-BE49-F238E27FC236}">
                <a16:creationId xmlns:a16="http://schemas.microsoft.com/office/drawing/2014/main" id="{6FD565AD-8FEE-81B8-0BE3-D9C9C57E1C45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209" name="Google Shape;209;p34">
            <a:extLst>
              <a:ext uri="{FF2B5EF4-FFF2-40B4-BE49-F238E27FC236}">
                <a16:creationId xmlns:a16="http://schemas.microsoft.com/office/drawing/2014/main" id="{B9A0C540-15E0-7362-C7D2-97997902FDC4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sp>
        <p:nvSpPr>
          <p:cNvPr id="211" name="Google Shape;211;p34">
            <a:extLst>
              <a:ext uri="{FF2B5EF4-FFF2-40B4-BE49-F238E27FC236}">
                <a16:creationId xmlns:a16="http://schemas.microsoft.com/office/drawing/2014/main" id="{2B88C0C9-9F0A-8390-274C-96ADA28B54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States</a:t>
            </a:r>
          </a:p>
        </p:txBody>
      </p:sp>
      <p:sp>
        <p:nvSpPr>
          <p:cNvPr id="2" name="Google Shape;138;p28">
            <a:extLst>
              <a:ext uri="{FF2B5EF4-FFF2-40B4-BE49-F238E27FC236}">
                <a16:creationId xmlns:a16="http://schemas.microsoft.com/office/drawing/2014/main" id="{8B5E3B60-2EE7-8FF6-5A28-77829AB14D7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0500" y="872502"/>
            <a:ext cx="2377559" cy="3662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State-, </a:t>
            </a:r>
            <a:r>
              <a:rPr lang="de-DE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Strategy</a:t>
            </a:r>
            <a:r>
              <a:rPr lang="de-DE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 &amp; Command Pattern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F4638AF-3167-9B2B-7D1A-CC71C319E6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80080" y="546354"/>
            <a:ext cx="4360407" cy="405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33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>
          <a:extLst>
            <a:ext uri="{FF2B5EF4-FFF2-40B4-BE49-F238E27FC236}">
              <a16:creationId xmlns:a16="http://schemas.microsoft.com/office/drawing/2014/main" id="{FC3E5D23-0D9C-334B-A759-BCB91A3D7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>
            <a:extLst>
              <a:ext uri="{FF2B5EF4-FFF2-40B4-BE49-F238E27FC236}">
                <a16:creationId xmlns:a16="http://schemas.microsoft.com/office/drawing/2014/main" id="{DC98CC94-8230-5680-2D65-D748D3272FB9}"/>
              </a:ext>
            </a:extLst>
          </p:cNvPr>
          <p:cNvSpPr txBox="1"/>
          <p:nvPr/>
        </p:nvSpPr>
        <p:spPr>
          <a:xfrm>
            <a:off x="1343324" y="4851000"/>
            <a:ext cx="1715185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189" name="Google Shape;189;p32">
            <a:extLst>
              <a:ext uri="{FF2B5EF4-FFF2-40B4-BE49-F238E27FC236}">
                <a16:creationId xmlns:a16="http://schemas.microsoft.com/office/drawing/2014/main" id="{1C462589-27ED-9F63-06B2-9ED78B276B2E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190" name="Google Shape;190;p32">
            <a:extLst>
              <a:ext uri="{FF2B5EF4-FFF2-40B4-BE49-F238E27FC236}">
                <a16:creationId xmlns:a16="http://schemas.microsoft.com/office/drawing/2014/main" id="{C193E7EF-45C3-332C-8ACF-C6025D82C7FE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sp>
        <p:nvSpPr>
          <p:cNvPr id="191" name="Google Shape;191;p32">
            <a:extLst>
              <a:ext uri="{FF2B5EF4-FFF2-40B4-BE49-F238E27FC236}">
                <a16:creationId xmlns:a16="http://schemas.microsoft.com/office/drawing/2014/main" id="{C9764644-A4B6-8F83-71D2-10D1992E62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6" y="1861301"/>
            <a:ext cx="41319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Sequenz-</a:t>
            </a:r>
            <a:br>
              <a:rPr lang="de-DE" dirty="0"/>
            </a:br>
            <a:r>
              <a:rPr lang="de-DE" dirty="0" err="1"/>
              <a:t>diagramm</a:t>
            </a:r>
            <a:endParaRPr lang="de-DE" dirty="0"/>
          </a:p>
        </p:txBody>
      </p:sp>
      <p:sp>
        <p:nvSpPr>
          <p:cNvPr id="192" name="Google Shape;192;p32">
            <a:extLst>
              <a:ext uri="{FF2B5EF4-FFF2-40B4-BE49-F238E27FC236}">
                <a16:creationId xmlns:a16="http://schemas.microsoft.com/office/drawing/2014/main" id="{D8F705B4-F708-FA96-BC88-A4EACD8C058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2376" y="984098"/>
            <a:ext cx="1235700" cy="8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693280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5DDB8345-F0EB-475A-4CEF-7BEA737EA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>
            <a:extLst>
              <a:ext uri="{FF2B5EF4-FFF2-40B4-BE49-F238E27FC236}">
                <a16:creationId xmlns:a16="http://schemas.microsoft.com/office/drawing/2014/main" id="{030BB110-6992-92F7-8A86-35415E355D88}"/>
              </a:ext>
            </a:extLst>
          </p:cNvPr>
          <p:cNvSpPr txBox="1"/>
          <p:nvPr/>
        </p:nvSpPr>
        <p:spPr>
          <a:xfrm>
            <a:off x="1343325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208" name="Google Shape;208;p34">
            <a:extLst>
              <a:ext uri="{FF2B5EF4-FFF2-40B4-BE49-F238E27FC236}">
                <a16:creationId xmlns:a16="http://schemas.microsoft.com/office/drawing/2014/main" id="{71F43E4B-F5D1-621E-6CC1-0EE948D70361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209" name="Google Shape;209;p34">
            <a:extLst>
              <a:ext uri="{FF2B5EF4-FFF2-40B4-BE49-F238E27FC236}">
                <a16:creationId xmlns:a16="http://schemas.microsoft.com/office/drawing/2014/main" id="{C48814A1-DABB-1E20-CE2A-B926E9105901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sp>
        <p:nvSpPr>
          <p:cNvPr id="211" name="Google Shape;211;p34">
            <a:extLst>
              <a:ext uri="{FF2B5EF4-FFF2-40B4-BE49-F238E27FC236}">
                <a16:creationId xmlns:a16="http://schemas.microsoft.com/office/drawing/2014/main" id="{3BA2331A-9758-418A-9BEF-F8A4AB7E97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Sequenzdiagramm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B458EE4-BDB9-2AF2-85B2-F05D84848E3B}"/>
              </a:ext>
            </a:extLst>
          </p:cNvPr>
          <p:cNvSpPr/>
          <p:nvPr/>
        </p:nvSpPr>
        <p:spPr>
          <a:xfrm>
            <a:off x="665055" y="1065016"/>
            <a:ext cx="7813891" cy="3237343"/>
          </a:xfrm>
          <a:prstGeom prst="roundRect">
            <a:avLst>
              <a:gd name="adj" fmla="val 2765"/>
            </a:avLst>
          </a:prstGeom>
          <a:solidFill>
            <a:schemeClr val="tx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63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>
          <a:extLst>
            <a:ext uri="{FF2B5EF4-FFF2-40B4-BE49-F238E27FC236}">
              <a16:creationId xmlns:a16="http://schemas.microsoft.com/office/drawing/2014/main" id="{F908D118-66BA-8FF5-B2D4-D7C34E6BC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>
            <a:extLst>
              <a:ext uri="{FF2B5EF4-FFF2-40B4-BE49-F238E27FC236}">
                <a16:creationId xmlns:a16="http://schemas.microsoft.com/office/drawing/2014/main" id="{C4CBB7EA-EF67-9431-AFBB-42193491000F}"/>
              </a:ext>
            </a:extLst>
          </p:cNvPr>
          <p:cNvSpPr txBox="1"/>
          <p:nvPr/>
        </p:nvSpPr>
        <p:spPr>
          <a:xfrm>
            <a:off x="1343324" y="4851000"/>
            <a:ext cx="1715185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189" name="Google Shape;189;p32">
            <a:extLst>
              <a:ext uri="{FF2B5EF4-FFF2-40B4-BE49-F238E27FC236}">
                <a16:creationId xmlns:a16="http://schemas.microsoft.com/office/drawing/2014/main" id="{8415F13E-7DFC-362A-B490-998B378A55C1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190" name="Google Shape;190;p32">
            <a:extLst>
              <a:ext uri="{FF2B5EF4-FFF2-40B4-BE49-F238E27FC236}">
                <a16:creationId xmlns:a16="http://schemas.microsoft.com/office/drawing/2014/main" id="{84FFBA7E-2CAE-CD1D-3869-832A35BA5C68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sp>
        <p:nvSpPr>
          <p:cNvPr id="191" name="Google Shape;191;p32">
            <a:extLst>
              <a:ext uri="{FF2B5EF4-FFF2-40B4-BE49-F238E27FC236}">
                <a16:creationId xmlns:a16="http://schemas.microsoft.com/office/drawing/2014/main" id="{D054DF2B-8F86-DDDC-106D-A69C7E8288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6" y="1861301"/>
            <a:ext cx="41319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Zustands-</a:t>
            </a:r>
            <a:br>
              <a:rPr lang="de-DE" dirty="0"/>
            </a:br>
            <a:r>
              <a:rPr lang="de-DE" dirty="0" err="1"/>
              <a:t>diagramm</a:t>
            </a:r>
            <a:endParaRPr lang="de-DE" dirty="0"/>
          </a:p>
        </p:txBody>
      </p:sp>
      <p:sp>
        <p:nvSpPr>
          <p:cNvPr id="192" name="Google Shape;192;p32">
            <a:extLst>
              <a:ext uri="{FF2B5EF4-FFF2-40B4-BE49-F238E27FC236}">
                <a16:creationId xmlns:a16="http://schemas.microsoft.com/office/drawing/2014/main" id="{00F51F90-ACE4-4384-4A82-E64D9BF5B46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2376" y="984098"/>
            <a:ext cx="1235700" cy="8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1101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9664A6AF-C7D2-AD27-A226-BEB5A537F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>
            <a:extLst>
              <a:ext uri="{FF2B5EF4-FFF2-40B4-BE49-F238E27FC236}">
                <a16:creationId xmlns:a16="http://schemas.microsoft.com/office/drawing/2014/main" id="{F4ADB517-8D0E-DE90-FBD0-651EECB0E759}"/>
              </a:ext>
            </a:extLst>
          </p:cNvPr>
          <p:cNvSpPr txBox="1"/>
          <p:nvPr/>
        </p:nvSpPr>
        <p:spPr>
          <a:xfrm>
            <a:off x="1343325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208" name="Google Shape;208;p34">
            <a:extLst>
              <a:ext uri="{FF2B5EF4-FFF2-40B4-BE49-F238E27FC236}">
                <a16:creationId xmlns:a16="http://schemas.microsoft.com/office/drawing/2014/main" id="{D0C809D8-77A3-DBF6-F81F-E93F2232E521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209" name="Google Shape;209;p34">
            <a:extLst>
              <a:ext uri="{FF2B5EF4-FFF2-40B4-BE49-F238E27FC236}">
                <a16:creationId xmlns:a16="http://schemas.microsoft.com/office/drawing/2014/main" id="{4EBC725C-AB06-DA0B-3997-514BB68CBD3F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  <a:endParaRPr lang="de-DE" sz="7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34">
            <a:extLst>
              <a:ext uri="{FF2B5EF4-FFF2-40B4-BE49-F238E27FC236}">
                <a16:creationId xmlns:a16="http://schemas.microsoft.com/office/drawing/2014/main" id="{80545C91-4AA2-5C64-B9E9-21A018075C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Zustandsdiagramm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052B6C3-0303-DE94-71D5-2DB0D8AAC9F4}"/>
              </a:ext>
            </a:extLst>
          </p:cNvPr>
          <p:cNvSpPr/>
          <p:nvPr/>
        </p:nvSpPr>
        <p:spPr>
          <a:xfrm>
            <a:off x="665055" y="1065016"/>
            <a:ext cx="7813891" cy="3237343"/>
          </a:xfrm>
          <a:prstGeom prst="roundRect">
            <a:avLst>
              <a:gd name="adj" fmla="val 2765"/>
            </a:avLst>
          </a:prstGeom>
          <a:solidFill>
            <a:schemeClr val="tx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012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>
          <a:extLst>
            <a:ext uri="{FF2B5EF4-FFF2-40B4-BE49-F238E27FC236}">
              <a16:creationId xmlns:a16="http://schemas.microsoft.com/office/drawing/2014/main" id="{321BEBDE-6548-3B2A-AE07-41B35E01B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>
            <a:extLst>
              <a:ext uri="{FF2B5EF4-FFF2-40B4-BE49-F238E27FC236}">
                <a16:creationId xmlns:a16="http://schemas.microsoft.com/office/drawing/2014/main" id="{30ED25FF-EB47-478A-4F0D-A533E2172A1A}"/>
              </a:ext>
            </a:extLst>
          </p:cNvPr>
          <p:cNvSpPr txBox="1"/>
          <p:nvPr/>
        </p:nvSpPr>
        <p:spPr>
          <a:xfrm>
            <a:off x="1343324" y="4851000"/>
            <a:ext cx="1485459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254" name="Google Shape;254;p37">
            <a:extLst>
              <a:ext uri="{FF2B5EF4-FFF2-40B4-BE49-F238E27FC236}">
                <a16:creationId xmlns:a16="http://schemas.microsoft.com/office/drawing/2014/main" id="{17062AE2-C62C-7F10-0788-4332905C9F01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255" name="Google Shape;255;p37">
            <a:extLst>
              <a:ext uri="{FF2B5EF4-FFF2-40B4-BE49-F238E27FC236}">
                <a16:creationId xmlns:a16="http://schemas.microsoft.com/office/drawing/2014/main" id="{BCDA4A93-8818-3192-5141-E67BFA2A452C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sp>
        <p:nvSpPr>
          <p:cNvPr id="256" name="Google Shape;256;p37">
            <a:extLst>
              <a:ext uri="{FF2B5EF4-FFF2-40B4-BE49-F238E27FC236}">
                <a16:creationId xmlns:a16="http://schemas.microsoft.com/office/drawing/2014/main" id="{CAC2C7C4-3322-F861-55D8-48F1897B43D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13" y="2685345"/>
            <a:ext cx="34926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400" dirty="0"/>
              <a:t>Hat jemand eine Frage?</a:t>
            </a:r>
          </a:p>
        </p:txBody>
      </p:sp>
      <p:sp>
        <p:nvSpPr>
          <p:cNvPr id="257" name="Google Shape;257;p37">
            <a:extLst>
              <a:ext uri="{FF2B5EF4-FFF2-40B4-BE49-F238E27FC236}">
                <a16:creationId xmlns:a16="http://schemas.microsoft.com/office/drawing/2014/main" id="{9CA2DA12-F7A9-1ECB-265D-261E740FD3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3143" y="1738711"/>
            <a:ext cx="4927850" cy="10228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6000" dirty="0"/>
              <a:t>Danke</a:t>
            </a:r>
          </a:p>
        </p:txBody>
      </p:sp>
    </p:spTree>
    <p:extLst>
      <p:ext uri="{BB962C8B-B14F-4D97-AF65-F5344CB8AC3E}">
        <p14:creationId xmlns:p14="http://schemas.microsoft.com/office/powerpoint/2010/main" val="335851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/>
        </p:nvSpPr>
        <p:spPr>
          <a:xfrm>
            <a:off x="1343324" y="4851000"/>
            <a:ext cx="1715185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189" name="Google Shape;189;p32"/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190" name="Google Shape;190;p32"/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sp>
        <p:nvSpPr>
          <p:cNvPr id="191" name="Google Shape;191;p32"/>
          <p:cNvSpPr txBox="1">
            <a:spLocks noGrp="1"/>
          </p:cNvSpPr>
          <p:nvPr>
            <p:ph type="title"/>
          </p:nvPr>
        </p:nvSpPr>
        <p:spPr>
          <a:xfrm>
            <a:off x="722376" y="1861301"/>
            <a:ext cx="41319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Klassen-</a:t>
            </a:r>
            <a:br>
              <a:rPr lang="de-DE" dirty="0"/>
            </a:br>
            <a:r>
              <a:rPr lang="de-DE" dirty="0" err="1"/>
              <a:t>diagramme</a:t>
            </a:r>
            <a:endParaRPr lang="de-DE" dirty="0"/>
          </a:p>
        </p:txBody>
      </p:sp>
      <p:sp>
        <p:nvSpPr>
          <p:cNvPr id="192" name="Google Shape;192;p32"/>
          <p:cNvSpPr txBox="1">
            <a:spLocks noGrp="1"/>
          </p:cNvSpPr>
          <p:nvPr>
            <p:ph type="title" idx="2"/>
          </p:nvPr>
        </p:nvSpPr>
        <p:spPr>
          <a:xfrm>
            <a:off x="722376" y="984098"/>
            <a:ext cx="1235700" cy="8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99BAA8FD-17FC-73B4-BD19-46D8333CC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>
            <a:extLst>
              <a:ext uri="{FF2B5EF4-FFF2-40B4-BE49-F238E27FC236}">
                <a16:creationId xmlns:a16="http://schemas.microsoft.com/office/drawing/2014/main" id="{FF50901D-D8C6-6245-22F3-C04F07588AE4}"/>
              </a:ext>
            </a:extLst>
          </p:cNvPr>
          <p:cNvSpPr txBox="1"/>
          <p:nvPr/>
        </p:nvSpPr>
        <p:spPr>
          <a:xfrm>
            <a:off x="1343325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208" name="Google Shape;208;p34">
            <a:extLst>
              <a:ext uri="{FF2B5EF4-FFF2-40B4-BE49-F238E27FC236}">
                <a16:creationId xmlns:a16="http://schemas.microsoft.com/office/drawing/2014/main" id="{F1EBD691-B6A1-D707-9654-593F92E7E227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209" name="Google Shape;209;p34">
            <a:extLst>
              <a:ext uri="{FF2B5EF4-FFF2-40B4-BE49-F238E27FC236}">
                <a16:creationId xmlns:a16="http://schemas.microsoft.com/office/drawing/2014/main" id="{5FE01C2D-6FF0-89CF-8645-87C127D8DF40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sp>
        <p:nvSpPr>
          <p:cNvPr id="211" name="Google Shape;211;p34">
            <a:extLst>
              <a:ext uri="{FF2B5EF4-FFF2-40B4-BE49-F238E27FC236}">
                <a16:creationId xmlns:a16="http://schemas.microsoft.com/office/drawing/2014/main" id="{6777C992-45FC-09AD-3C8E-3C020FC058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Core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0580365-C838-8BEC-886A-93693CDE3E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125" y="544823"/>
            <a:ext cx="4002280" cy="4050792"/>
          </a:xfrm>
          <a:prstGeom prst="rect">
            <a:avLst/>
          </a:prstGeom>
        </p:spPr>
      </p:pic>
      <p:sp>
        <p:nvSpPr>
          <p:cNvPr id="2" name="Google Shape;138;p28">
            <a:extLst>
              <a:ext uri="{FF2B5EF4-FFF2-40B4-BE49-F238E27FC236}">
                <a16:creationId xmlns:a16="http://schemas.microsoft.com/office/drawing/2014/main" id="{C244F8B0-2BB2-DE14-5060-6F74F5A022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0500" y="872502"/>
            <a:ext cx="2377559" cy="3662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Observer Pattern</a:t>
            </a:r>
          </a:p>
        </p:txBody>
      </p:sp>
    </p:spTree>
    <p:extLst>
      <p:ext uri="{BB962C8B-B14F-4D97-AF65-F5344CB8AC3E}">
        <p14:creationId xmlns:p14="http://schemas.microsoft.com/office/powerpoint/2010/main" val="221339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5807985E-F4B6-FF67-4144-E54A41D0B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>
            <a:extLst>
              <a:ext uri="{FF2B5EF4-FFF2-40B4-BE49-F238E27FC236}">
                <a16:creationId xmlns:a16="http://schemas.microsoft.com/office/drawing/2014/main" id="{147AB599-9237-A158-2DA5-3C4741750E9E}"/>
              </a:ext>
            </a:extLst>
          </p:cNvPr>
          <p:cNvSpPr txBox="1"/>
          <p:nvPr/>
        </p:nvSpPr>
        <p:spPr>
          <a:xfrm>
            <a:off x="1343325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208" name="Google Shape;208;p34">
            <a:extLst>
              <a:ext uri="{FF2B5EF4-FFF2-40B4-BE49-F238E27FC236}">
                <a16:creationId xmlns:a16="http://schemas.microsoft.com/office/drawing/2014/main" id="{28BB9951-B10E-644A-2259-56B2D97392A1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209" name="Google Shape;209;p34">
            <a:extLst>
              <a:ext uri="{FF2B5EF4-FFF2-40B4-BE49-F238E27FC236}">
                <a16:creationId xmlns:a16="http://schemas.microsoft.com/office/drawing/2014/main" id="{022103C9-77D0-BE74-A97A-FDFA7D60BCF6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EAAF9E5-E51C-24EF-B443-7569D4D9D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1156" y="-3484916"/>
            <a:ext cx="7977457" cy="807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05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9B610A65-EDA8-1ED4-7AA2-F78CE2CFF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>
            <a:extLst>
              <a:ext uri="{FF2B5EF4-FFF2-40B4-BE49-F238E27FC236}">
                <a16:creationId xmlns:a16="http://schemas.microsoft.com/office/drawing/2014/main" id="{4491B136-2352-66D6-4937-36506F6CCB8F}"/>
              </a:ext>
            </a:extLst>
          </p:cNvPr>
          <p:cNvSpPr txBox="1"/>
          <p:nvPr/>
        </p:nvSpPr>
        <p:spPr>
          <a:xfrm>
            <a:off x="1343325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208" name="Google Shape;208;p34">
            <a:extLst>
              <a:ext uri="{FF2B5EF4-FFF2-40B4-BE49-F238E27FC236}">
                <a16:creationId xmlns:a16="http://schemas.microsoft.com/office/drawing/2014/main" id="{ADDB2418-33DD-6174-EEDD-6DE43E5A4C06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209" name="Google Shape;209;p34">
            <a:extLst>
              <a:ext uri="{FF2B5EF4-FFF2-40B4-BE49-F238E27FC236}">
                <a16:creationId xmlns:a16="http://schemas.microsoft.com/office/drawing/2014/main" id="{E8CCE601-E375-2F26-A9FE-088016F19E0C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0B7DEFE-68B1-DC6B-3DED-2E97846D95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39765" y="129586"/>
            <a:ext cx="7977457" cy="807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941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28D6EFAE-69C9-0FF0-EA11-527AB07BC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>
            <a:extLst>
              <a:ext uri="{FF2B5EF4-FFF2-40B4-BE49-F238E27FC236}">
                <a16:creationId xmlns:a16="http://schemas.microsoft.com/office/drawing/2014/main" id="{C862DEE3-4DAE-92C5-F2BC-F64636B67635}"/>
              </a:ext>
            </a:extLst>
          </p:cNvPr>
          <p:cNvSpPr txBox="1"/>
          <p:nvPr/>
        </p:nvSpPr>
        <p:spPr>
          <a:xfrm>
            <a:off x="1343325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208" name="Google Shape;208;p34">
            <a:extLst>
              <a:ext uri="{FF2B5EF4-FFF2-40B4-BE49-F238E27FC236}">
                <a16:creationId xmlns:a16="http://schemas.microsoft.com/office/drawing/2014/main" id="{DBC5EC26-606C-B60E-A745-8ACE0CAF54B6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209" name="Google Shape;209;p34">
            <a:extLst>
              <a:ext uri="{FF2B5EF4-FFF2-40B4-BE49-F238E27FC236}">
                <a16:creationId xmlns:a16="http://schemas.microsoft.com/office/drawing/2014/main" id="{FF50F484-E61D-ED86-63EF-49F4D9DA7BF9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sp>
        <p:nvSpPr>
          <p:cNvPr id="211" name="Google Shape;211;p34">
            <a:extLst>
              <a:ext uri="{FF2B5EF4-FFF2-40B4-BE49-F238E27FC236}">
                <a16:creationId xmlns:a16="http://schemas.microsoft.com/office/drawing/2014/main" id="{477055FE-4920-327A-A032-7CB82EA70C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Core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F79DB68-7196-77D3-7331-7DDE2EE9D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69125" y="544823"/>
            <a:ext cx="4002280" cy="4050792"/>
          </a:xfrm>
          <a:prstGeom prst="rect">
            <a:avLst/>
          </a:prstGeom>
        </p:spPr>
      </p:pic>
      <p:sp>
        <p:nvSpPr>
          <p:cNvPr id="2" name="Google Shape;138;p28">
            <a:extLst>
              <a:ext uri="{FF2B5EF4-FFF2-40B4-BE49-F238E27FC236}">
                <a16:creationId xmlns:a16="http://schemas.microsoft.com/office/drawing/2014/main" id="{3BE39FEE-7660-9979-552A-F54D7D51AB5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0500" y="872502"/>
            <a:ext cx="2377559" cy="3662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Observer Pattern</a:t>
            </a:r>
          </a:p>
        </p:txBody>
      </p:sp>
    </p:spTree>
    <p:extLst>
      <p:ext uri="{BB962C8B-B14F-4D97-AF65-F5344CB8AC3E}">
        <p14:creationId xmlns:p14="http://schemas.microsoft.com/office/powerpoint/2010/main" val="791511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5F48A92D-96A3-786B-A9DB-56BCDB314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>
            <a:extLst>
              <a:ext uri="{FF2B5EF4-FFF2-40B4-BE49-F238E27FC236}">
                <a16:creationId xmlns:a16="http://schemas.microsoft.com/office/drawing/2014/main" id="{592939FA-CB22-0F7E-1BAE-BE39DFA1FDC3}"/>
              </a:ext>
            </a:extLst>
          </p:cNvPr>
          <p:cNvSpPr txBox="1"/>
          <p:nvPr/>
        </p:nvSpPr>
        <p:spPr>
          <a:xfrm>
            <a:off x="1343325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208" name="Google Shape;208;p34">
            <a:extLst>
              <a:ext uri="{FF2B5EF4-FFF2-40B4-BE49-F238E27FC236}">
                <a16:creationId xmlns:a16="http://schemas.microsoft.com/office/drawing/2014/main" id="{9E4631BF-A33F-F420-23F2-67BAAE943007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209" name="Google Shape;209;p34">
            <a:extLst>
              <a:ext uri="{FF2B5EF4-FFF2-40B4-BE49-F238E27FC236}">
                <a16:creationId xmlns:a16="http://schemas.microsoft.com/office/drawing/2014/main" id="{0B4267E3-1B4C-2B51-05D7-A5AEE28A7DE2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sp>
        <p:nvSpPr>
          <p:cNvPr id="211" name="Google Shape;211;p34">
            <a:extLst>
              <a:ext uri="{FF2B5EF4-FFF2-40B4-BE49-F238E27FC236}">
                <a16:creationId xmlns:a16="http://schemas.microsoft.com/office/drawing/2014/main" id="{891218A0-DE13-0E29-C8F9-3D1B39B974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States</a:t>
            </a:r>
          </a:p>
        </p:txBody>
      </p:sp>
      <p:sp>
        <p:nvSpPr>
          <p:cNvPr id="2" name="Google Shape;138;p28">
            <a:extLst>
              <a:ext uri="{FF2B5EF4-FFF2-40B4-BE49-F238E27FC236}">
                <a16:creationId xmlns:a16="http://schemas.microsoft.com/office/drawing/2014/main" id="{624AB6C7-ACB8-3513-476C-8AEBC03ECAA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0500" y="872502"/>
            <a:ext cx="2377559" cy="3662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State-, </a:t>
            </a:r>
            <a:r>
              <a:rPr lang="de-DE" sz="1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Strategy</a:t>
            </a:r>
            <a:r>
              <a:rPr lang="de-DE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  <a:cs typeface="Inter" panose="02000503000000020004" pitchFamily="2" charset="0"/>
              </a:rPr>
              <a:t> &amp; Command Pattern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ECC0B56-6005-29B6-CD3A-821269E3E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80080" y="546354"/>
            <a:ext cx="4360407" cy="405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78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2B78A524-3BA1-1F18-4FAD-C93CFE006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>
            <a:extLst>
              <a:ext uri="{FF2B5EF4-FFF2-40B4-BE49-F238E27FC236}">
                <a16:creationId xmlns:a16="http://schemas.microsoft.com/office/drawing/2014/main" id="{32140A17-929E-5CAB-7BED-F10A7CCF8BE6}"/>
              </a:ext>
            </a:extLst>
          </p:cNvPr>
          <p:cNvSpPr txBox="1"/>
          <p:nvPr/>
        </p:nvSpPr>
        <p:spPr>
          <a:xfrm>
            <a:off x="1343325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208" name="Google Shape;208;p34">
            <a:extLst>
              <a:ext uri="{FF2B5EF4-FFF2-40B4-BE49-F238E27FC236}">
                <a16:creationId xmlns:a16="http://schemas.microsoft.com/office/drawing/2014/main" id="{4DCB67E7-A53B-CD20-7FBE-D279C3E0E447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209" name="Google Shape;209;p34">
            <a:extLst>
              <a:ext uri="{FF2B5EF4-FFF2-40B4-BE49-F238E27FC236}">
                <a16:creationId xmlns:a16="http://schemas.microsoft.com/office/drawing/2014/main" id="{4AFD16E3-2877-F3CD-9415-0BB16BE842C6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F39A6E8-B142-1E2A-F210-C777EED6E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3022" y="205706"/>
            <a:ext cx="7857956" cy="729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771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AEB56EC4-B4DD-8D26-3548-6325996F5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>
            <a:extLst>
              <a:ext uri="{FF2B5EF4-FFF2-40B4-BE49-F238E27FC236}">
                <a16:creationId xmlns:a16="http://schemas.microsoft.com/office/drawing/2014/main" id="{BFF8E877-FA4E-DAA6-1EB6-81372E3CC40D}"/>
              </a:ext>
            </a:extLst>
          </p:cNvPr>
          <p:cNvSpPr txBox="1"/>
          <p:nvPr/>
        </p:nvSpPr>
        <p:spPr>
          <a:xfrm>
            <a:off x="1343325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Gruppe 3.1</a:t>
            </a:r>
          </a:p>
        </p:txBody>
      </p:sp>
      <p:sp>
        <p:nvSpPr>
          <p:cNvPr id="208" name="Google Shape;208;p34">
            <a:extLst>
              <a:ext uri="{FF2B5EF4-FFF2-40B4-BE49-F238E27FC236}">
                <a16:creationId xmlns:a16="http://schemas.microsoft.com/office/drawing/2014/main" id="{FC0F1E34-1FA7-470B-C719-F3426B7312DA}"/>
              </a:ext>
            </a:extLst>
          </p:cNvPr>
          <p:cNvSpPr txBox="1"/>
          <p:nvPr/>
        </p:nvSpPr>
        <p:spPr>
          <a:xfrm>
            <a:off x="117900" y="4851000"/>
            <a:ext cx="12252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14/05/2025</a:t>
            </a:r>
          </a:p>
        </p:txBody>
      </p:sp>
      <p:sp>
        <p:nvSpPr>
          <p:cNvPr id="209" name="Google Shape;209;p34">
            <a:extLst>
              <a:ext uri="{FF2B5EF4-FFF2-40B4-BE49-F238E27FC236}">
                <a16:creationId xmlns:a16="http://schemas.microsoft.com/office/drawing/2014/main" id="{FD74C336-A7D2-74D8-66DF-81BD26780F17}"/>
              </a:ext>
            </a:extLst>
          </p:cNvPr>
          <p:cNvSpPr txBox="1"/>
          <p:nvPr/>
        </p:nvSpPr>
        <p:spPr>
          <a:xfrm>
            <a:off x="7800300" y="4851000"/>
            <a:ext cx="12258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7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FH Münster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9ABCA87-FD86-1763-54E3-95AF3E80E0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90529" y="-1855041"/>
            <a:ext cx="7102214" cy="659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185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Pitch Deck by Slidesgo">
  <a:themeElements>
    <a:clrScheme name="Simple Light">
      <a:dk1>
        <a:srgbClr val="000000"/>
      </a:dk1>
      <a:lt1>
        <a:srgbClr val="EFEEE7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FEEE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119</Words>
  <Application>Microsoft Macintosh PowerPoint</Application>
  <PresentationFormat>On-screen Show (16:9)</PresentationFormat>
  <Paragraphs>65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Inter</vt:lpstr>
      <vt:lpstr>Arial</vt:lpstr>
      <vt:lpstr>Inter Medium</vt:lpstr>
      <vt:lpstr>Open Sans</vt:lpstr>
      <vt:lpstr>Roboto</vt:lpstr>
      <vt:lpstr>Nunito Light</vt:lpstr>
      <vt:lpstr>PT Sans</vt:lpstr>
      <vt:lpstr>Minimalist Pitch Deck by Slidesgo</vt:lpstr>
      <vt:lpstr>ObjektorientierteSysteme</vt:lpstr>
      <vt:lpstr>Klassen- diagramme</vt:lpstr>
      <vt:lpstr>Core</vt:lpstr>
      <vt:lpstr>PowerPoint Presentation</vt:lpstr>
      <vt:lpstr>PowerPoint Presentation</vt:lpstr>
      <vt:lpstr>Core</vt:lpstr>
      <vt:lpstr>States</vt:lpstr>
      <vt:lpstr>PowerPoint Presentation</vt:lpstr>
      <vt:lpstr>PowerPoint Presentation</vt:lpstr>
      <vt:lpstr>States</vt:lpstr>
      <vt:lpstr>Sequenz- diagramm</vt:lpstr>
      <vt:lpstr>Sequenzdiagramm</vt:lpstr>
      <vt:lpstr>Zustands- diagramm</vt:lpstr>
      <vt:lpstr>Zustandsdiagramm</vt:lpstr>
      <vt:lpstr>Danke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Lars Kemper</cp:lastModifiedBy>
  <cp:revision>2</cp:revision>
  <dcterms:modified xsi:type="dcterms:W3CDTF">2025-05-10T12:55:25Z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a3c34aa-c161-47d8-ace6-017d80f8515f_Enabled">
    <vt:lpwstr>true</vt:lpwstr>
  </property>
  <property fmtid="{D5CDD505-2E9C-101B-9397-08002B2CF9AE}" pid="3" name="MSIP_Label_0a3c34aa-c161-47d8-ace6-017d80f8515f_SetDate">
    <vt:lpwstr>2025-05-06T17:09:03Z</vt:lpwstr>
  </property>
  <property fmtid="{D5CDD505-2E9C-101B-9397-08002B2CF9AE}" pid="4" name="MSIP_Label_0a3c34aa-c161-47d8-ace6-017d80f8515f_Method">
    <vt:lpwstr>Standard</vt:lpwstr>
  </property>
  <property fmtid="{D5CDD505-2E9C-101B-9397-08002B2CF9AE}" pid="5" name="MSIP_Label_0a3c34aa-c161-47d8-ace6-017d80f8515f_Name">
    <vt:lpwstr>Internal</vt:lpwstr>
  </property>
  <property fmtid="{D5CDD505-2E9C-101B-9397-08002B2CF9AE}" pid="6" name="MSIP_Label_0a3c34aa-c161-47d8-ace6-017d80f8515f_SiteId">
    <vt:lpwstr>0102f24c-fa19-42f0-9801-e34012204900</vt:lpwstr>
  </property>
  <property fmtid="{D5CDD505-2E9C-101B-9397-08002B2CF9AE}" pid="7" name="MSIP_Label_0a3c34aa-c161-47d8-ace6-017d80f8515f_ActionId">
    <vt:lpwstr>476df6e3-6589-4b30-a169-7e950eaacb42</vt:lpwstr>
  </property>
  <property fmtid="{D5CDD505-2E9C-101B-9397-08002B2CF9AE}" pid="8" name="MSIP_Label_0a3c34aa-c161-47d8-ace6-017d80f8515f_ContentBits">
    <vt:lpwstr>0</vt:lpwstr>
  </property>
  <property fmtid="{D5CDD505-2E9C-101B-9397-08002B2CF9AE}" pid="9" name="MSIP_Label_0a3c34aa-c161-47d8-ace6-017d80f8515f_Tag">
    <vt:lpwstr>50, 3, 0, 1</vt:lpwstr>
  </property>
</Properties>
</file>

<file path=docProps/thumbnail.jpeg>
</file>